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8" r:id="rId2"/>
    <p:sldId id="269" r:id="rId3"/>
    <p:sldId id="265" r:id="rId4"/>
    <p:sldId id="270" r:id="rId5"/>
    <p:sldId id="257" r:id="rId6"/>
    <p:sldId id="259" r:id="rId7"/>
    <p:sldId id="260" r:id="rId8"/>
    <p:sldId id="271" r:id="rId9"/>
    <p:sldId id="261" r:id="rId10"/>
    <p:sldId id="277" r:id="rId11"/>
    <p:sldId id="272" r:id="rId12"/>
    <p:sldId id="262" r:id="rId13"/>
    <p:sldId id="273" r:id="rId14"/>
    <p:sldId id="258" r:id="rId15"/>
    <p:sldId id="274" r:id="rId16"/>
    <p:sldId id="264" r:id="rId17"/>
    <p:sldId id="275" r:id="rId18"/>
    <p:sldId id="266" r:id="rId19"/>
    <p:sldId id="276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0:27:23.07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0:25:49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0 192 24575,'444'0'0,"-421"-1"0,-1-1 0,1-2 0,28-7 0,-25 4 0,51-5 0,-54 11 0,0-1 0,0-1 0,0-1 0,0-1 0,-1-1 0,0-2 0,27-11 0,-30 12 0,1 0 0,0 2 0,0 0 0,31-3 0,12-3 0,175-32 0,-187 34 0,1 3 0,0 2 0,0 2 0,57 6 0,2-1 0,515-3 0,-591 3 0,0 1 0,-1 2 0,62 19 0,-74-19 0,0 0 0,0 2 0,0 1 0,21 12 0,-34-17 0,0 1 0,-1 0 0,0 1 0,0 0 0,0 0 0,-1 0 0,0 1 0,0 0 0,10 15 0,-16-19 0,1 0 0,-1 1 0,0-1 0,0 1 0,0-1 0,-1 0 0,1 1 0,-1-1 0,0 1 0,0-1 0,0 1 0,0-1 0,-1 1 0,1-1 0,-1 1 0,0-1 0,0 1 0,0-1 0,0 0 0,-1 0 0,0 0 0,1 0 0,-1 0 0,0 0 0,0 0 0,-3 2 0,-8 10 0,0-1 0,0 0 0,-24 17 0,22-19 0,-18 15 0,-2-2 0,-1-1 0,-1-2 0,0-1 0,-2-2 0,0-2 0,-1-2 0,-1-1 0,0-2 0,-45 7 0,18-5 0,37-7 0,0 0 0,-60 3 0,45-9 0,-204-5 0,221-1 0,0-1 0,0-1 0,1-2 0,0-1 0,0-1 0,-41-23 0,62 31 0,-23-10 0,-1 2 0,0 1 0,-1 1 0,0 2 0,-1 1 0,-44-2 0,-145-27 0,220 35 0,0 0 0,0 0 0,0-1 0,0 1 0,0 0 0,1-1 0,-1 1 0,0-1 0,0 0 0,0 1 0,1-1 0,-1 0 0,0 0 0,0 0 0,1 0 0,-1 0 0,-1-3 0,3 3 0,0 0 0,0 0 0,0 1 0,0-1 0,0 0 0,1 0 0,-1 0 0,0 1 0,1-1 0,-1 0 0,0 0 0,1 1 0,-1-1 0,1 0 0,-1 1 0,1-1 0,-1 1 0,1-1 0,0 0 0,-1 1 0,1-1 0,0 1 0,0 0 0,-1-1 0,1 1 0,1-1 0,69-29 0,-69 29 0,68-18 0,1 3 0,1 3 0,97-6 0,-116 14 0,437-7 0,-323 13 0,-144-2 0,-1-2 0,1 0 0,28-9 0,-25 6 0,51-6 0,-7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1:24:54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1:25:20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625 228 24575,'555'0'0,"-531"-2"0,-1 0 0,1-2 0,-1-1 0,0-1 0,32-12 0,-30 9 0,0 1 0,1 2 0,-1 0 0,33-2 0,-46 7 0,-8 2 0,1-1 0,0 0 0,-1 0 0,1-1 0,0 0 0,-1 1 0,1-1 0,-1-1 0,1 1 0,-1-1 0,0 0 0,9-4 0,-13 5 0,0 0 0,0 1 0,0-1 0,0 1 0,0-1 0,0 0 0,0 1 0,0-1 0,0 0 0,0 1 0,0-1 0,0 1 0,0-1 0,-1 0 0,1 1 0,0-1 0,0 1 0,-1-1 0,1 0 0,0 1 0,-1-1 0,1 1 0,0-1 0,-1 1 0,1-1 0,-1 1 0,1 0 0,-1-1 0,1 1 0,-1-1 0,1 1 0,-1 0 0,0 0 0,1-1 0,-1 1 0,1 0 0,-1 0 0,0 0 0,-25-13 0,5 6 0,1 2 0,-1 0 0,-1 2 0,1 0 0,-33 0 0,26 2 0,1-1 0,-47-11 0,24 3 0,-81-7 0,3 0 0,-13-1 0,128 17 0,-1 1 0,1 0 0,-1 1 0,1 0 0,-1 1 0,1 1 0,0 0 0,-18 7 0,21-4 0,0 0 0,0 0 0,1 1 0,-14 13 0,-12 9 0,24-23 0,1 1 0,1 1 0,0 0 0,0 0 0,0 1 0,-11 15 0,16-17 0,0 0 0,1 0 0,-1 0 0,2 1 0,-1-1 0,1 1 0,0 0 0,0 0 0,1 0 0,0 0 0,1 8 0,3 217 0,-3 52 0,-17-181 0,10-68 0,-4 45 0,8-46 0,-13 51 0,9-54 0,1 0 0,-1 40 0,3-19 0,-10 53 0,6-56 0,-3 72 0,13-22 0,0-52 0,-2-1 0,-2 1 0,-13 78 0,0-36 0,12-64 0,-1 0 0,-1-1 0,-1 1 0,-14 33 0,3-12 0,2 1 0,2 1 0,-10 71 0,8 14 0,11-80 0,-13 60 0,5-60 0,0-4 0,2 1 0,2 0 0,-2 68 0,8-62 0,-13 72 0,6-71 0,0 65 0,8-94 0,-1 1 0,-2-1 0,-11 44 0,6-17 0,3 0 0,1 0 0,4 1 0,5 60 0,-1 5 0,-3-80 0,-1 0 0,-2-1 0,-15 70 0,11-70 0,2 0 0,2 1 0,1-1 0,5 48 0,-4 83 0,-17-90 0,14-68 0,0 0 0,1 1 0,1-1 0,-2 28 0,4-41 0,0-1 0,0 0 0,0 0 0,0 1 0,0-1 0,0 0 0,0 1 0,0-1 0,0 0 0,0 0 0,0 1 0,0-1 0,0 0 0,0 1 0,1-1 0,-1 0 0,0 0 0,0 0 0,0 1 0,0-1 0,1 0 0,-1 0 0,0 1 0,0-1 0,0 0 0,1 0 0,-1 0 0,0 0 0,0 1 0,1-1 0,-1 0 0,0 0 0,1 0 0,-1 0 0,0 0 0,0 0 0,1 0 0,-1 0 0,0 0 0,1 0 0,-1 0 0,0 0 0,0 0 0,1 0 0,-1 0 0,0 0 0,1 0 0,-1 0 0,0 0 0,0 0 0,1-1 0,-1 1 0,0 0 0,0 0 0,1 0 0,-1 0 0,0-1 0,0 1 0,0 0 0,1 0 0,-1 0 0,0-1 0,0 1 0,0 0 0,0 0 0,1-1 0,-1 1 0,0 0 0,0-1 0,20-22 0,67-100 0,41-51 0,-97 135 0,455-526 0,-322 408 0,-110 106 0,-41 41 0,0-2 0,-1 0 0,0 0 0,-1-1 0,14-20 0,-16 19 0,0 0 0,-2 0 0,1-1 0,-2 0 0,0 0 0,0-1 0,-2 0 0,0 0 0,-1 0 0,0 0 0,-1-1 0,-1 1 0,-1-1 0,0 1 0,-1-1 0,-1 1 0,-1 0 0,0 0 0,-1 0 0,0 0 0,-10-22 0,-23-36 0,-3 2 0,-74-101 0,64 99 0,40 57 0,0-1 0,2 0 0,-11-29 0,13 27 0,-2 0 0,-1 1 0,-11-19 0,-85-151 0,74 131 0,22 40 0,-1 0 0,0 0 0,-1 1 0,-17-18 0,-132-167 0,150 190 0,0-1 0,1 0 0,1 0 0,0-1 0,1-1 0,-8-21 0,1-2 0,-11-53 0,20 58 0,0 1 0,2 0 0,2-43 0,2 92 0,0-1 0,2 0 0,0 0 0,10 29 0,34 83 0,-19-53 0,5 7 0,-18-47 0,19 70 0,-17-27 0,-4 0 0,-4 1 0,0 111 0,-19 238 0,0-303 0,-35 174 0,10-119 0,-25 105 0,17-59 0,34-169 0,-2 38 0,5 0 0,8 124 0,1-64 0,0-15 0,-7 155 0,-14-205 0,12-68 0,2 1 0,-4 28 0,7-39 0,0 0 0,1 0 0,1 0 0,0-1 0,4 23 0,-4-31 0,0 0 0,0-1 0,0 1 0,0 0 0,1 0 0,-1-1 0,1 1 0,0-1 0,0 1 0,0-1 0,0 0 0,0 1 0,0-1 0,1 0 0,-1-1 0,1 1 0,-1 0 0,1-1 0,0 1 0,0-1 0,-1 0 0,1 0 0,0 0 0,0 0 0,0-1 0,0 1 0,6-1 0,1 1 0,0-2 0,1 0 0,-1 0 0,-1-1 0,1 0 0,0 0 0,0-1 0,-1 0 0,16-9 0,85-51 0,-71 40 0,-32 19 0,1-1 0,-1 1 0,0-1 0,0-1 0,0 1 0,-1-1 0,0 0 0,0-1 0,0 1 0,-1-1 0,0 0 0,0 0 0,-1-1 0,0 0 0,0 0 0,-1 0 0,0 0 0,0 0 0,-1 0 0,0-1 0,-1 1 0,1-1 0,-1-15 0,1-11 0,-2 0 0,-1 0 0,-1 0 0,-13-59 0,10 75 0,0 1 0,-2-1 0,0 1 0,-1 0 0,-1 1 0,0-1 0,-2 2 0,0 0 0,-25-29 0,30 40 0,1 0 0,-1 1 0,0 0 0,0 0 0,0 0 0,0 1 0,-1 0 0,0 0 0,1 1 0,-1 0 0,-9-2 0,13 3 0,118 0 0,753 3 0,-858-2 0,0 0 0,-1 0 0,1 1 0,0 0 0,-1 1 0,1 0 0,-1 0 0,1 1 0,-1 1 0,0-1 0,0 1 0,-1 1 0,1 0 0,-1 0 0,0 1 0,0 0 0,-1 0 0,1 1 0,-1-1 0,-1 2 0,9 11 0,-11-15 0,-1 0 0,1 1 0,-1 0 0,0-1 0,-1 1 0,1 0 0,-1 0 0,0 1 0,0-1 0,1 10 0,-3-11 0,0 0 0,-1-1 0,1 1 0,-1 0 0,0-1 0,0 1 0,0-1 0,-1 1 0,1-1 0,-1 0 0,0 1 0,0-1 0,0 0 0,0 0 0,-1 0 0,1-1 0,-6 5 0,-3 4 0,-2 0 0,1-1 0,-2 0 0,1-2 0,-1 1 0,0-2 0,-1 1 0,0-2 0,0 0 0,0-1 0,-1-1 0,1 0 0,-22 2 0,-21 0 0,0-3 0,-80-5 0,40-1 0,-124 2 0,237-2 0,0 0 0,-1-1 0,1 0 0,-1-2 0,0 1 0,26-16 0,80-59 0,-63 40 0,29-19 0,-23 13 0,102-52 0,-118 74 0,-9 3 0,1 3 0,63-22 0,119-32 0,-174 59 0,-1-2 0,0-1 0,64-35 0,-82 34 0,-11 6 0,0 0 0,1 2 0,1 0 0,-1 0 0,1 2 0,1 0 0,22-4 0,-25 9 0,-12 2 0,0-1 0,0 1 0,-1-1 0,1 0 0,0 0 0,0 0 0,-1-1 0,1 0 0,-1 0 0,1 0 0,7-5 0,-12 6 0,1 0 0,-1 0 0,0 0 0,0 0 0,0 0 0,0 0 0,0 0 0,0 0 0,0 0 0,0 0 0,0 0 0,-1 0 0,1 0 0,0 0 0,0 1 0,-1-1 0,1 0 0,-1 0 0,1 0 0,-1 0 0,1 1 0,-1-1 0,1 0 0,-1 0 0,0 1 0,1-1 0,-1 0 0,0 1 0,0-1 0,1 1 0,-1-1 0,0 1 0,0 0 0,-1-1 0,-32-20 0,14 12 0,0 1 0,-1 1 0,0 0 0,0 2 0,-1 0 0,1 2 0,-28-2 0,-163 7 0,97 1 0,-1312-3 0,1419 0 0,0 0 0,0-1 0,1 0 0,-1-1 0,0 1 0,-11-5 0,18 5 0,0 1 0,1 0 0,-1-1 0,0 1 0,0-1 0,0 1 0,0-1 0,1 1 0,-1-1 0,0 1 0,1-1 0,-1 0 0,0 0 0,1 1 0,-1-1 0,1 0 0,-1 0 0,1 0 0,-1 1 0,1-1 0,0 0 0,0 0 0,-1 0 0,1-1 0,0 0 0,1 0 0,-1 0 0,1 0 0,0 1 0,0-1 0,0 0 0,0 1 0,0-1 0,0 0 0,0 1 0,0-1 0,1 1 0,-1 0 0,1-1 0,-1 1 0,1 0 0,2-2 0,24-14 0,0 1 0,1 2 0,0 0 0,2 2 0,44-12 0,-17 5 0,265-89 0,554-109 0,-804 204 0,12-3 0,168-9 0,-170 27 0,-54 0 0,0-2 0,0 0 0,1-2 0,-1-1 0,38-9 0,98-41 0,-145 40 0,-20 13 0,1-1 0,-1 1 0,0 0 0,0-1 0,0 1 0,0 0 0,0-1 0,0 1 0,0 0 0,0-1 0,0 1 0,0-1 0,0 1 0,0 0 0,0-1 0,-1 1 0,1 0 0,0-1 0,0 1 0,0 0 0,0-1 0,-1 1 0,1 0 0,0-1 0,0 1 0,-1 0 0,1 0 0,0-1 0,0 1 0,-1 0 0,1 0 0,0 0 0,-1-1 0,-3-1 0,-1 0 0,1 0 0,0 0 0,-1 1 0,1 0 0,-1 0 0,-6-1 0,-96-7 0,-182 8 0,131 4 0,-1001-2 0,1146-1 0,0-1 0,-1 0 0,1 0 0,0-1 0,0-1 0,0 0 0,0-1 0,-23-11 0,35 15 0,1 0 0,0 0 0,-1 0 0,1 0 0,0-1 0,-1 1 0,1 0 0,0 0 0,-1-1 0,1 1 0,0 0 0,-1 0 0,1-1 0,0 1 0,0 0 0,-1-1 0,1 1 0,0-1 0,0 1 0,0 0 0,0-1 0,-1 1 0,1 0 0,0-1 0,0 1 0,0-1 0,0 1 0,0-1 0,0 1 0,0 0 0,0-1 0,0 1 0,0-1 0,0 1 0,0 0 0,0-1 0,1 1 0,-1-1 0,0 1 0,18-13 0,30-4 0,-46 16 0,422-101 0,52-15 0,-420 102 0,104-12 0,-151 26 0,-1-1 0,1 0 0,-1 0 0,0 0 0,15-8 0,-22 10 0,0-1 0,0 1 0,0-1 0,0 1 0,0-1 0,0 1 0,0-1 0,0 0 0,0 0 0,-1 1 0,1-1 0,0 0 0,0 0 0,-1 0 0,1 0 0,-1 0 0,1 0 0,-1 0 0,1 0 0,-1 0 0,1 0 0,-1 0 0,0 0 0,1 0 0,-1-1 0,0 1 0,0 0 0,0 0 0,0 0 0,0 0 0,0 0 0,-1-1 0,1 1 0,0 0 0,0 0 0,-1 0 0,1 0 0,-1 0 0,1 0 0,-1 0 0,1 0 0,-1 0 0,0 0 0,1 0 0,-1 0 0,0 1 0,0-1 0,0 0 0,1 0 0,-1 1 0,0-1 0,-2 0 0,-6-7 0,0 1 0,-1 1 0,0-1 0,-1 2 0,1-1 0,-1 1 0,-22-6 0,-89-17 0,79 19 0,-20-2 0,-1 3 0,-68 0 0,-131 10 0,96 2 0,-512-4 0,731-16 0,203-55 0,335-141 0,-423 137 0,36-14 0,-198 87 0,0 0 0,0-1 0,0 1 0,0-1 0,0 0 0,-1 0 0,1 0 0,-1-1 0,0 0 0,0 0 0,0 0 0,-1 0 0,1 0 0,4-8 0,-7 9 0,1-1 0,-1 1 0,0 0 0,0 0 0,0-1 0,-1 1 0,1-1 0,-1 1 0,0 0 0,0-1 0,0 1 0,0-1 0,-1 1 0,1 0 0,-1-1 0,0 1 0,0 0 0,0-1 0,0 1 0,-1 0 0,1 0 0,-1 0 0,0 0 0,0 0 0,-2-2 0,-3-3 0,1 2 0,-2-1 0,1 1 0,-1 0 0,0 0 0,0 1 0,0 0 0,-17-7 0,-73-24 0,60 26 0,-1 1 0,1 2 0,-66-3 0,-119 9 0,132 3 0,32-2 0,-169 6 0,182-2 0,0 3 0,-86 22 0,92-20 0,29-6 0,0-1 0,0 1 0,-17 8 0,61-15 0,116-43 0,-95 28 0,918-335-1129,-159 55 615,-730 269 505,2 3 0,108-18 0,-191 45 51,1 0 0,-1-1 0,0 1 0,0 0 0,1-1-1,-1 0 1,0 1 0,0-1 0,0 0 0,0 0 0,1 0 0,-1 0 0,-1-1 0,1 1 0,0 0-1,0-1 1,2-2 0,-3 3-17,-1 0-1,0 0 1,0 0-1,0 0 1,0 0 0,0 0-1,0 0 1,0 0-1,0 0 1,0 0-1,0 0 1,-1 0-1,1 0 1,0 0-1,-1 0 1,1 0-1,0 0 1,-1 0 0,1 1-1,-1-1 1,0 0-1,1 0 1,-1 0-1,0 1 1,1-1-1,-2-1 1,-4-3 3,0 1 0,0-1 0,0 1 0,0 0 1,-1 1-1,0-1 0,1 1 0,-15-4 0,-36-1-28,-1 1 0,0 3 0,-115 8 0,46 0 0,-23-4 0,-198 5 0,246 1 0,-141 27 0,173-20 0,-131 7 0,177-25 0,24 5 0,-1-1 0,1 1 0,0-1 0,0 1 0,-1 0 0,1-1 0,0 1 0,0-1 0,0 1 0,0-1 0,0 1 0,0 0 0,0-1 0,0 1 0,0-1 0,0 1 0,0-1 0,0 1 0,0-1 0,0 1 0,0-1 0,0 1 0,0 0 0,0-1 0,1 1 0,-1-1 0,0 1 0,0 0 0,0-1 0,1 0 0,37-39 0,-34 37 0,185-154 0,323-207 0,-395 289 0,129-61 0,-236 131 0,0 1 0,-1 0 0,1 0 0,1 1 0,-1 0 0,0 1 0,1 0 0,0 0 0,-1 1 0,21 1 0,-78 21 0,-534 245 0,14 39 0,558-300 0,-17 10 0,1 1 0,0 1 0,1 2 0,-34 32 0,27-25 0,26-26 0,18-18 0,184-184 0,-75 93 0,-40 34 0,-54 51 0,-1 0 0,33-39 0,-53 54 0,0-1 0,-1 1 0,0-1 0,0 0 0,-1-1 0,0 1 0,-1-1 0,-1 0 0,1 0 0,-2 0 0,3-20 0,-1-30 0,-3 0 0,-7-72 0,4 123 0,0 1 0,-1-1 0,0 1 0,0 0 0,-1 0 0,0 0 0,-1 0 0,0 1 0,0 0 0,-1 0 0,0 0 0,0 1 0,-1 0 0,-9-9 0,-33-41 0,44 51 0,0 0 0,-1 1 0,1-1 0,-1 1 0,0 0 0,0 1 0,-1-1 0,0 1 0,1 0 0,-1 1 0,0 0 0,-1 0 0,1 0 0,-1 1 0,1 0 0,-1 0 0,-8 0 0,-17-1 0,1 2 0,-63 5 0,28 0 0,66-4 0,-42 1 0,-64 9 0,94-8 0,1 0 0,0 1 0,-1 1 0,1 0 0,1 1 0,-1 0 0,1 1 0,-1 0 0,-17 14 0,24-16 0,0 1 0,1 1 0,-1-1 0,1 1 0,1 0 0,-1 0 0,1 0 0,0 0 0,0 0 0,1 1 0,0 0 0,0-1 0,0 1 0,1 0 0,-1 13 0,1 14 0,1-1 0,4 37 0,0-14 0,-4-7 0,3-1 0,17 92 0,-10-84 0,-4 0 0,-2 1 0,-2 0 0,-6 58 0,1 7 0,2-82 0,2 0 0,2 0 0,16 76 0,-12-81 0,-3 1 0,0-1 0,-3 1 0,-2 39 0,3 60 0,-2-132 0,0 0 0,0 0 0,1 0 0,-1 0 0,1 0 0,0 0 0,0 0 0,0-1 0,0 1 0,0 0 0,1 0 0,-1-1 0,1 1 0,0-1 0,2 3 0,-3-4 0,1 0 0,-1 0 0,1 0 0,-1 0 0,1 0 0,0 0 0,-1-1 0,1 1 0,0 0 0,0-1 0,0 0 0,-1 1 0,1-1 0,0 0 0,0 0 0,0 0 0,0 0 0,3-1 0,1 0 0,0-1 0,0 0 0,0-1 0,0 1 0,-1-1 0,1-1 0,-1 1 0,1-1 0,-1 1 0,0-1 0,-1-1 0,1 1 0,4-6 0,57-77 0,-3-3 0,76-147 0,-55 88 0,-76 137 0,1 1 0,19-22 0,-19 24 0,-1 0 0,0-1 0,0 0 0,8-16 0,12-29 0,28-80 0,-47 108 0,-2 0 0,-1-1 0,-1 1 0,-1-1 0,0-38 0,-3 29 0,1 15 0,-2 0 0,0 0 0,-1-1 0,-1 1 0,-1 0 0,-1 0 0,-1 0 0,-14-37 0,2 22 0,12 23 0,0 1 0,-1 0 0,0 1 0,-1-1 0,-1 1 0,0 1 0,-1-1 0,0 1 0,-20-18 0,28 27 0,-1 1 0,1 0 0,-1 0 0,1 0 0,-1 0 0,1 1 0,-1-1 0,0 0 0,1 1 0,-1-1 0,0 1 0,1-1 0,-1 1 0,0 0 0,0 0 0,0 0 0,1 0 0,-1 0 0,0 0 0,0 0 0,1 1 0,-1-1 0,-2 1 0,1 1 0,1-1 0,0 1 0,0 0 0,0-1 0,0 1 0,1 0 0,-1 0 0,0 0 0,1 1 0,0-1 0,-1 0 0,1 0 0,0 1 0,-1 2 0,-2 7 0,0 1 0,1 0 0,1 0 0,0 0 0,0 13 0,4 111 0,-2 28 0,0-161 0,-1-1 0,1 0 0,-1 1 0,1-1 0,-1 0 0,0 0 0,0 1 0,-1-1 0,1 0 0,0 0 0,-1 0 0,0 0 0,0-1 0,0 1 0,-3 3 0,3-5 0,0 1 0,0-1 0,0 0 0,0 1 0,0-1 0,0 0 0,0-1 0,0 1 0,-1 0 0,1-1 0,0 1 0,-1-1 0,1 1 0,0-1 0,-1 0 0,1 0 0,-3-1 0,-2 0 0,1 0 0,-1-1 0,1 0 0,0-1 0,-1 1 0,1-1 0,1 0 0,-1-1 0,0 1 0,1-1 0,-1 0 0,1-1 0,0 1 0,-4-6 0,-80-81 0,46 48 0,-37-47 0,78 88 0,0 0 0,0 0 0,0-1 0,1 1 0,-1 0 0,1-1 0,-1 1 0,1-1 0,0 1 0,0-1 0,0 0 0,0 1 0,1-1 0,-1 0 0,1 0 0,0 1 0,-1-1 0,1 0 0,0 0 0,1 0 0,-1 1 0,0-1 0,1 0 0,0 0 0,0 1 0,-1-1 0,2 0 0,-1 1 0,0-1 0,0 1 0,1-1 0,-1 1 0,1 0 0,0 0 0,0-1 0,0 1 0,0 1 0,0-1 0,0 0 0,0 0 0,4-1 0,5-4 0,1 0 0,1 1 0,-1 1 0,1 0 0,0 1 0,0 0 0,18-3 0,105-8 0,-86 11 0,58-11 0,-48 4 0,-41 9 0,0-1 0,0-1 0,-1-1 0,34-14 0,-21 5 0,0 1 0,0 1 0,1 2 0,0 1 0,1 1 0,0 2 0,1 2 0,55-2 0,-87 6 0,1 0 0,-1-1 0,1 1 0,0 1 0,-1-1 0,1 0 0,-1 0 0,1 1 0,-1 0 0,1-1 0,-1 1 0,1 0 0,-1 0 0,0 0 0,1 0 0,-1 1 0,0-1 0,0 1 0,0-1 0,0 1 0,0 0 0,0 0 0,0 0 0,-1 0 0,1 0 0,-1 0 0,2 4 0,-2-1 0,0 0 0,0 0 0,-1 0 0,0 0 0,0 0 0,0-1 0,-1 1 0,0 0 0,0 0 0,0 0 0,0 0 0,-1-1 0,0 1 0,-4 7 0,-33 65 0,-70 102 0,47-81 0,34-53 0,-71 125 0,45-79 0,35-62 0,-29 63 0,33-54 0,8-20 0,0-1 0,-1 0 0,-10 18 0,-20 34 0,28-49 0,-1 0 0,-24 34 0,30-49 0,0 0 0,0-1 0,-1 1 0,0-1 0,0-1 0,0 1 0,0-1 0,-10 4 0,8-4 0,1 1 0,0 0 0,0 0 0,0 1 0,-7 5 0,14-10 0,-1 0 0,0 1 0,1-1 0,-1 1 0,0-1 0,1 1 0,-1-1 0,1 1 0,-1-1 0,1 1 0,-1 0 0,1-1 0,0 1 0,-1 0 0,1-1 0,0 1 0,-1 0 0,1 0 0,0-1 0,0 1 0,0 0 0,-1 0 0,1-1 0,0 1 0,0 0 0,0 0 0,0-1 0,1 1 0,-1 0 0,0 0 0,0 1 0,2-1 0,-1 0 0,0 0 0,0 0 0,1 0 0,-1 0 0,0-1 0,1 1 0,-1 0 0,1-1 0,-1 1 0,1-1 0,-1 1 0,1-1 0,2 0 0,5 2 0,1-2 0,-1 1 0,1-1 0,14-2 0,5-4 0,0-2 0,-1-1 0,0-1 0,34-18 0,106-66 0,-90 48 0,60-35 0,-48 26 0,165-73 0,-434 202 0,-139 48 0,263-102 0,-67 12 0,96-27 0,1 0 0,0 2 0,0 1 0,0 2 0,1 0 0,-23 14 0,26-13 0,1 0 0,-28 9 0,28-12 0,-1 1 0,-23 15 0,35-18 0,1 2 0,0-1 0,0 1 0,0 0 0,1 0 0,0 1 0,1 0 0,-8 14 0,-38 85 0,46-95 0,-24 69 0,21-54 0,-2 1 0,-16 31 0,5-13 0,1 0 0,3 1 0,-12 53 0,4-16 0,18-64 0,-1 0 0,-15 24 0,15-28 0,0 0 0,1 1 0,-9 30 0,3-4 0,-2-2 0,-2 0 0,-46 77 0,20-39 0,34-54 0,22-36 0,26-37 0,162-208 0,-168 221 0,1 2 0,1 1 0,1 1 0,2 3 0,41-25 0,-72 49 0,15-10 0,2 1 0,33-13 0,-50 23 0,0 0 0,0 0 0,0 1 0,1-1 0,-1 1 0,1 1 0,-1-1 0,1 1 0,-1 0 0,1 1 0,-1 0 0,0 0 0,1 0 0,10 4 0,-14-4-85,-1 1 0,1-1-1,0 1 1,-1 0 0,0-1-1,1 1 1,-1 0 0,0 1-1,0-1 1,0 0 0,0 1-1,0-1 1,-1 1 0,1-1-1,1 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3:33:48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1334 1422 24575,'1'36'0,"1"0"0,1 0 0,13 52 0,-3-33 0,-1-7 0,-2 1 0,-2 0 0,3 70 0,-11-105 0,-3 59 0,3-71 0,0 0 0,0 0 0,-1 0 0,1 0 0,0 0 0,-1 0 0,1 0 0,-1 0 0,0 0 0,0-1 0,0 1 0,0 0 0,0 0 0,0-1 0,0 1 0,0-1 0,-1 1 0,1-1 0,-1 1 0,1-1 0,-1 0 0,1 0 0,-1 0 0,0 0 0,0 0 0,1 0 0,-1 0 0,0 0 0,-3 0 0,4-1 0,0 0 0,0-1 0,-1 1 0,1 0 0,0-1 0,0 1 0,0-1 0,-1 0 0,1 1 0,0-1 0,0 0 0,0 1 0,0-1 0,0 0 0,0 0 0,1 0 0,-1 0 0,0 0 0,0 0 0,1 0 0,-1 0 0,0 0 0,1-1 0,-2-1 0,-12-39 0,9 26 0,-3-11 0,1 0 0,-6-46 0,12 56 0,-1 1 0,-1-1 0,-1 0 0,0 1 0,-1 0 0,-1 0 0,0 0 0,-1 1 0,-1 0 0,-13-20 0,-19-21 0,3-1 0,-43-90 0,44 79 0,-5-25 0,31 67 0,-1 1 0,-1 0 0,-17-26 0,4 14 0,15 20 0,0 1 0,-2 0 0,0 1 0,-1 0 0,0 1 0,-17-14 0,-6 2 0,-2 1 0,-67-34 0,43 19 0,51 32 0,0 0 0,-1 1 0,1 0 0,-23-9 0,34 16 0,0 0 0,1 0 0,-1 0 0,0 0 0,0 0 0,0 0 0,0 0 0,0 0 0,0 0 0,0 0 0,0 1 0,0-1 0,0 0 0,0 0 0,0 0 0,0 0 0,0 0 0,1 0 0,-1 0 0,0 0 0,0 1 0,0-1 0,0 0 0,0 0 0,0 0 0,0 0 0,0 0 0,0 0 0,-1 0 0,1 1 0,0-1 0,0 0 0,0 0 0,0 0 0,0 0 0,0 0 0,0 0 0,0 0 0,0 0 0,0 1 0,0-1 0,0 0 0,0 0 0,0 0 0,-1 0 0,1 0 0,0 0 0,0 0 0,0 0 0,0 0 0,0 0 0,0 0 0,0 0 0,0 0 0,-1 0 0,1 0 0,0 0 0,0 0 0,0 0 0,0 0 0,0 0 0,0 0 0,-1 0 0,1 0 0,11 16 0,15 16 0,21 7 0,-35-30 0,0 0 0,-1 1 0,13 14 0,5 7 0,1-2 0,57 43 0,-17-15 0,-8-9 0,23 22 0,21 16 0,-83-70 0,-1 0 0,-1 2 0,0 0 0,-1 1 0,-2 1 0,28 38 0,29 41 0,2 3 0,114 185 0,-183-276 0,0 0 0,1-1 0,0 0 0,1 0 0,11 8 0,-9-8 0,-1 0 0,0 1 0,14 18 0,-19-19 0,0 1 0,-1-1 0,0 1 0,-1-1 0,-1 1 0,0 1 0,0-1 0,2 21 0,-3-14 0,-1 1 0,0-1 0,-2 0 0,-4 33 0,4-50 0,1 0 0,0 0 0,0 0 0,-1 0 0,1-1 0,0 1 0,-1 0 0,1 0 0,-1 0 0,1-1 0,-1 1 0,0 0 0,1 0 0,-1-1 0,0 1 0,1-1 0,-1 1 0,0-1 0,0 1 0,1-1 0,-1 1 0,0-1 0,0 1 0,0-1 0,0 0 0,0 0 0,1 1 0,-1-1 0,0 0 0,0 0 0,0 0 0,0 0 0,0 0 0,0 0 0,0 0 0,0-1 0,0 1 0,0 0 0,1 0 0,-1-1 0,0 1 0,0 0 0,0-1 0,0 1 0,0-1 0,-47-26 0,37 19 0,-2 2 0,-1 0 0,0 1 0,0 0 0,0 1 0,-1 1 0,1 0 0,-1 1 0,1 0 0,-27 2 0,16-1 0,0-1 0,-28-6 0,47 6 0,1 1 0,0-1 0,-1 0 0,1-1 0,0 0 0,0 0 0,0 0 0,0 0 0,1 0 0,-1-1 0,1 0 0,0 0 0,0 0 0,-4-7 0,-4-7 0,0 0 0,-14-33 0,17 33 0,0 0 0,-24-33 0,-53-56 0,-196-246 0,141 174 0,108 140 0,-1 1 0,-1 2 0,-3 1 0,-42-31 0,-25-22 0,-1 4 0,-9-10 0,103 82 0,0-1 0,1 0 0,0 0 0,1-1 0,1-1 0,-13-25 0,-10-23 0,24 50 0,0 0 0,1-1 0,1 0 0,0 0 0,1-1 0,1 0 0,0 1 0,-4-32 0,9 28 0,0 0 0,1 0 0,1 0 0,10-34 0,-7 28 0,-1 1 0,3-28 0,10-96 0,-9 91 0,3-92 0,-17 189 0,-1-1 0,-1 0 0,-17 48 0,6-17 0,8-15 0,3 0 0,3 0 0,2 0 0,6 73 0,-1-2 0,-2-92 0,0-1 0,3 0 0,13 62 0,-9-29 0,-8-57 0,0 1 0,1-1 0,0 1 0,1-1 0,1 0 0,6 20 0,-9-30 0,0 1 0,1-1 0,-1 1 0,0-1 0,0 1 0,1-1 0,-1 0 0,0 1 0,1-1 0,-1 1 0,1-1 0,-1 0 0,0 1 0,1-1 0,-1 0 0,1 1 0,-1-1 0,1 0 0,-1 0 0,1 0 0,-1 1 0,1-1 0,-1 0 0,1 0 0,0 0 0,-1 0 0,1 0 0,-1 0 0,1 0 0,-1 0 0,1 0 0,-1 0 0,1 0 0,-1-1 0,1 1 0,-1 0 0,1 0 0,-1 0 0,1-1 0,-1 1 0,1 0 0,-1 0 0,1-1 0,0 0 0,20-20 0,-20 19 0,36-51 0,-2-3 0,49-103 0,-39 71 0,14-31 0,-32 60 0,3 2 0,64-94 0,-40 74 75,18-22-1515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3:34:17.6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3:35:45.3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1023 1561 24575,'-1'-86'0,"-1"34"0,2 0 0,3 1 0,12-78 0,-8 87 0,-5 24 0,1 0 0,8-27 0,-11 42 0,2 0 0,-1-1 0,0 1 0,0 0 0,1 0 0,0 0 0,0 0 0,0 1 0,0-1 0,0 0 0,0 1 0,1-1 0,-1 1 0,1 0 0,-1 0 0,1 0 0,0 0 0,0 0 0,4-1 0,-5 3 0,1-1 0,-1 1 0,1 0 0,0 0 0,-1 0 0,1 0 0,-1 0 0,1 1 0,-1-1 0,1 1 0,-1 0 0,1 0 0,-1 0 0,0 0 0,1 0 0,-1 0 0,0 1 0,0-1 0,0 1 0,0-1 0,4 4 0,42 49 0,-33-36 0,-6-7 0,-1 1 0,0 0 0,-1 0 0,-1 0 0,0 1 0,0 0 0,4 17 0,1 11 0,7 45 0,-18-85 0,1-1 0,-1 1 0,0 0 0,1-1 0,-1 1 0,0 0 0,0-1 0,1 1 0,-1 0 0,0 0 0,0-1 0,0 1 0,0 0 0,0 0 0,0-1 0,0 1 0,0 0 0,-1 0 0,1-1 0,0 1 0,0 0 0,-1-1 0,1 1 0,0 0 0,-1-1 0,1 1 0,0 0 0,-1-1 0,0 2 0,-15-18 0,-16-37 0,-66-195 0,70 190 0,21 48 0,2-1 0,-1 0 0,2 0 0,-1 0 0,1 0 0,-4-24 0,2-6 0,-20-76 0,21 100 0,-2-1 0,0 1 0,0 1 0,-2-1 0,0 1 0,-20-26 0,12 18 0,12 17 0,1 0 0,-1 0 0,0 1 0,-1 0 0,0 0 0,-11-9 0,16 14 0,-1 0 0,1 0 0,-1 1 0,0-1 0,1 1 0,-1-1 0,0 1 0,0 0 0,1-1 0,-1 1 0,0 0 0,0 0 0,1 0 0,-1 0 0,0 1 0,0-1 0,1 0 0,-1 1 0,0-1 0,1 1 0,-1 0 0,0 0 0,1-1 0,-1 1 0,1 0 0,-1 0 0,1 0 0,0 1 0,-1-1 0,1 0 0,0 0 0,0 1 0,0-1 0,0 1 0,0-1 0,0 1 0,-1 2 0,-8 14 0,0 1 0,1 1 0,1 0 0,1 0 0,1 0 0,1 1 0,1 0 0,-4 40 0,8 136 0,-1 9 0,1-204 0,0 0 0,0 0 0,0 0 0,0 0 0,-1-1 0,1 1 0,-1 0 0,1 0 0,-1 0 0,1 0 0,-1 0 0,0 0 0,0-1 0,0 1 0,0 0 0,0-1 0,-1 1 0,1-1 0,0 1 0,-1-1 0,1 1 0,-1-1 0,-2 2 0,2-3 0,0 0 0,0 1 0,0-1 0,-1 0 0,1 0 0,0 0 0,0-1 0,0 1 0,0 0 0,0-1 0,-1 1 0,1-1 0,0 0 0,0 0 0,0 0 0,1 0 0,-4-2 0,-9-7 0,1 0 0,0-1 0,0 0 0,-12-15 0,-80-107 0,71 88 0,-65-70 0,84 101 0,1 0 0,0 0 0,1-2 0,1 0 0,0 0 0,1-1 0,1 0 0,0-1 0,-13-36 0,15 35 0,-1-1 0,0 1 0,-2 0 0,0 1 0,-27-31 0,22 28 0,0-1 0,1-1 0,-12-26 0,-35-64 0,50 93 0,2-2 0,1 0 0,1 0 0,1-1 0,-7-38 0,10 43 0,3 15 0,0 0 0,1 0 0,-1 0 0,0 0 0,1 0 0,0 0 0,0 0 0,0 0 0,0 0 0,0 0 0,1 0 0,-1 0 0,1 0 0,0 0 0,0 0 0,0 0 0,0 0 0,4-4 0,-3 5 0,0 1 0,0-1 0,0 1 0,0 0 0,0 0 0,1 0 0,-1 0 0,0 0 0,1 0 0,-1 1 0,1-1 0,-1 1 0,1 0 0,-1 0 0,1 0 0,-1 0 0,1 0 0,-1 0 0,0 1 0,1-1 0,-1 1 0,1-1 0,3 3 0,4 0 0,0 1 0,0 0 0,0 1 0,-1 0 0,0 1 0,0 0 0,13 10 0,54 59 0,-39-38 0,-27-27 0,-1 0 0,-1 0 0,0 1 0,0 0 0,-1 0 0,-1 1 0,0 0 0,0 0 0,-1 0 0,-1 1 0,0 0 0,0 0 0,1 15 0,-5-22-80,1 1 0,1-1-1,-1 0 1,1 0 0,0 0-1,0 0 1,0 0 0,1-1-1,0 1 1,0-1 0,1 0 0,-1 0-1,1 0 1,0 0 0,1 0-1,4 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22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83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24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56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5985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8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266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99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75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17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9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60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97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58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0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34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0C478-AFAC-4075-940A-EEC846D0163C}" type="datetimeFigureOut">
              <a:rPr lang="en-IN" smtClean="0"/>
              <a:t>12-04-2023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34A36EF-B236-48A9-A505-A797110B4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15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9.png"/><Relationship Id="rId3" Type="http://schemas.openxmlformats.org/officeDocument/2006/relationships/hyperlink" Target="https://awrd.com/en/creatives/detail/9870803" TargetMode="External"/><Relationship Id="rId7" Type="http://schemas.openxmlformats.org/officeDocument/2006/relationships/image" Target="../media/image16.jpeg"/><Relationship Id="rId12" Type="http://schemas.openxmlformats.org/officeDocument/2006/relationships/customXml" Target="../ink/ink7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vsu-cloudapplicationsdevelopment.github.io/CloudAppsDev/2020/12/21/cloud-storage.html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gif"/><Relationship Id="rId10" Type="http://schemas.openxmlformats.org/officeDocument/2006/relationships/customXml" Target="../ink/ink6.xml"/><Relationship Id="rId4" Type="http://schemas.openxmlformats.org/officeDocument/2006/relationships/image" Target="../media/image14.jpe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customXml" Target="../ink/ink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8F7A-ADE8-B0B8-D30C-91AEDF5DF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Deploying SDP Project into AWS Cloud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F7300-1B98-6CEF-953A-AE7F0E964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Done by: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Vulavalapudi Veda Manohara Sunanda 2000031095, </a:t>
            </a:r>
          </a:p>
          <a:p>
            <a:pPr algn="l"/>
            <a:r>
              <a:rPr lang="en-US" dirty="0">
                <a:solidFill>
                  <a:srgbClr val="7030A0"/>
                </a:solidFill>
              </a:rPr>
              <a:t>Siyyadri Sri Neeharika 2000032075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C16091-87C9-9305-C422-567A9F6FD360}"/>
                  </a:ext>
                </a:extLst>
              </p14:cNvPr>
              <p14:cNvContentPartPr/>
              <p14:nvPr/>
            </p14:nvContentPartPr>
            <p14:xfrm>
              <a:off x="5658381" y="378988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C16091-87C9-9305-C422-567A9F6FD3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4061" y="3785562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93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33CF1-4B73-4158-5923-E42B124B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0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4A58BF-AD3E-30E7-698B-BE466B3D8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606" y="2880550"/>
            <a:ext cx="7766936" cy="1969746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Apply “</a:t>
            </a:r>
            <a:r>
              <a:rPr lang="en-US" dirty="0" err="1">
                <a:solidFill>
                  <a:schemeClr val="tx1"/>
                </a:solidFill>
              </a:rPr>
              <a:t>mvn</a:t>
            </a:r>
            <a:r>
              <a:rPr lang="en-US" dirty="0">
                <a:solidFill>
                  <a:schemeClr val="tx1"/>
                </a:solidFill>
              </a:rPr>
              <a:t> clean package” to get a snapshot of your project and then upload it to your EBS by selecting JAVA as your runtime and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Edit : 1. Environment variables PORT_NUMBER : 5000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          2. Database Settings       USERNAME       : root</a:t>
            </a:r>
          </a:p>
          <a:p>
            <a:pPr algn="just"/>
            <a:r>
              <a:rPr lang="en-IN" dirty="0">
                <a:solidFill>
                  <a:schemeClr val="tx1"/>
                </a:solidFill>
              </a:rPr>
              <a:t>                                                PASSWORD</a:t>
            </a:r>
          </a:p>
        </p:txBody>
      </p:sp>
    </p:spTree>
    <p:extLst>
      <p:ext uri="{BB962C8B-B14F-4D97-AF65-F5344CB8AC3E}">
        <p14:creationId xmlns:p14="http://schemas.microsoft.com/office/powerpoint/2010/main" val="48191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6DE76-937A-328B-BE4C-10D1E621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E62A63-5616-DE3C-F426-E837B8F01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Edit Auto-created EC2 Instance Security group inbound rules to allow backend data also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0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38EAF-3C9B-7343-880B-5037AF98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530E11-5B1A-9AAF-170E-F4437680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336" y="1652189"/>
            <a:ext cx="7766936" cy="109689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Take the help of EBS Application-&gt; Environment URL and paste it in the POST MAN to check the request is working or not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3EA858-A94C-31A6-3718-2888A6B4EBED}"/>
              </a:ext>
            </a:extLst>
          </p:cNvPr>
          <p:cNvSpPr txBox="1">
            <a:spLocks/>
          </p:cNvSpPr>
          <p:nvPr/>
        </p:nvSpPr>
        <p:spPr>
          <a:xfrm>
            <a:off x="1500441" y="3429000"/>
            <a:ext cx="7766936" cy="177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We tried the registration page URL “POST MAPPING” and finally it worked.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We then analyzed that it has been hosted successfully.</a:t>
            </a:r>
          </a:p>
          <a:p>
            <a:pPr algn="l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5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FF33C-BB94-7048-6997-1C9A3FD7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58FC3F-6222-BB3A-BF65-2DE1CE457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It is localhost machine frontend Registration page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0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BA2E8-4475-ACCB-B984-4285C574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4A06CC-8366-A369-A7F5-28D9A7DDB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084" y="288055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</a:rPr>
              <a:t>THANK YOU</a:t>
            </a:r>
            <a:endParaRPr lang="en-IN" sz="5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2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7E63-2714-0A44-94D6-1D1149718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50" y="2252870"/>
            <a:ext cx="9301553" cy="2822713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Step1 : create and SD Project of your own choice.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                We have created Indian Culture Information System Project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                Tools we used are : Spring boot, JavaScript for frontend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 Hibernate, JPA Mapping, MySQL for backend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18657-BAD0-2265-C932-91DE65E96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717" y="728870"/>
            <a:ext cx="2782301" cy="1760881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1526469-49BB-9A20-ED2E-ABE4CC796C73}"/>
              </a:ext>
            </a:extLst>
          </p:cNvPr>
          <p:cNvSpPr/>
          <p:nvPr/>
        </p:nvSpPr>
        <p:spPr>
          <a:xfrm>
            <a:off x="3564834" y="1373856"/>
            <a:ext cx="1908313" cy="48463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 result for AWS">
            <a:extLst>
              <a:ext uri="{FF2B5EF4-FFF2-40B4-BE49-F238E27FC236}">
                <a16:creationId xmlns:a16="http://schemas.microsoft.com/office/drawing/2014/main" id="{F7C410B1-D177-5E2F-9231-368AF90C9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24335" r="9055" b="21848"/>
          <a:stretch/>
        </p:blipFill>
        <p:spPr bwMode="auto">
          <a:xfrm>
            <a:off x="5579166" y="633387"/>
            <a:ext cx="1908314" cy="133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DD653-7B24-5A91-E773-FB1FB05DB2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6754" t="63236" r="7101" b="7778"/>
          <a:stretch/>
        </p:blipFill>
        <p:spPr>
          <a:xfrm>
            <a:off x="4157901" y="3181321"/>
            <a:ext cx="2414149" cy="1878497"/>
          </a:xfrm>
          <a:prstGeom prst="rect">
            <a:avLst/>
          </a:prstGeom>
        </p:spPr>
      </p:pic>
      <p:pic>
        <p:nvPicPr>
          <p:cNvPr id="1028" name="Picture 4" descr="Image result for AWS elastic beanstalk s logo ">
            <a:extLst>
              <a:ext uri="{FF2B5EF4-FFF2-40B4-BE49-F238E27FC236}">
                <a16:creationId xmlns:a16="http://schemas.microsoft.com/office/drawing/2014/main" id="{0F03C700-73BD-0CDE-6191-93359609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02" y="3010032"/>
            <a:ext cx="2414148" cy="18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F2AD0D1C-9E0A-6A3A-14ED-64415EA3701B}"/>
              </a:ext>
            </a:extLst>
          </p:cNvPr>
          <p:cNvSpPr/>
          <p:nvPr/>
        </p:nvSpPr>
        <p:spPr>
          <a:xfrm>
            <a:off x="6324957" y="1956220"/>
            <a:ext cx="492718" cy="569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BFE0ECEB-44A6-DBA0-1367-BE3F0C2AAB20}"/>
              </a:ext>
            </a:extLst>
          </p:cNvPr>
          <p:cNvSpPr/>
          <p:nvPr/>
        </p:nvSpPr>
        <p:spPr>
          <a:xfrm>
            <a:off x="6256827" y="3612873"/>
            <a:ext cx="914400" cy="765314"/>
          </a:xfrm>
          <a:prstGeom prst="mathPlu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716C10-38A8-A302-28D8-A0A1CCD1A01C}"/>
                  </a:ext>
                </a:extLst>
              </p14:cNvPr>
              <p14:cNvContentPartPr/>
              <p14:nvPr/>
            </p14:nvContentPartPr>
            <p14:xfrm>
              <a:off x="4157901" y="2429802"/>
              <a:ext cx="641880" cy="844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716C10-38A8-A302-28D8-A0A1CCD1A0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5261" y="2367162"/>
                <a:ext cx="76752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432228-8E77-32CD-E184-4ECA31BACA4B}"/>
                  </a:ext>
                </a:extLst>
              </p14:cNvPr>
              <p14:cNvContentPartPr/>
              <p14:nvPr/>
            </p14:nvContentPartPr>
            <p14:xfrm>
              <a:off x="-609939" y="-79758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432228-8E77-32CD-E184-4ECA31BACA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14259" y="-8407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F70575-AB6C-CA03-45C8-FA5978C93B2E}"/>
                  </a:ext>
                </a:extLst>
              </p14:cNvPr>
              <p14:cNvContentPartPr/>
              <p14:nvPr/>
            </p14:nvContentPartPr>
            <p14:xfrm>
              <a:off x="4176621" y="3333897"/>
              <a:ext cx="474120" cy="561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F70575-AB6C-CA03-45C8-FA5978C93B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3981" y="3271257"/>
                <a:ext cx="599760" cy="6876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FF697CF0-ABE2-BD11-8682-B44B2E0D32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387124"/>
            <a:ext cx="12192000" cy="3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8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C0B2-C13E-2EC0-D704-F2982FCA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29C-3FB3-CD4F-FC9B-E77E86DAF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E10C-234B-7524-428C-B8600043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EFA80-E167-F04D-CDC9-BE63E7D0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FCC010-6CED-5EF1-986F-570DAB47602B}"/>
              </a:ext>
            </a:extLst>
          </p:cNvPr>
          <p:cNvSpPr txBox="1"/>
          <p:nvPr/>
        </p:nvSpPr>
        <p:spPr>
          <a:xfrm>
            <a:off x="1987826" y="2782669"/>
            <a:ext cx="7033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Step2 : Create an RDS with required username, password and  using its endpoint create a connection </a:t>
            </a:r>
          </a:p>
        </p:txBody>
      </p:sp>
    </p:spTree>
    <p:extLst>
      <p:ext uri="{BB962C8B-B14F-4D97-AF65-F5344CB8AC3E}">
        <p14:creationId xmlns:p14="http://schemas.microsoft.com/office/powerpoint/2010/main" val="85440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B4FAD-AA77-5FFF-49EC-047DA987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036B00-C928-83EE-7360-B7F77D2F0A93}"/>
                  </a:ext>
                </a:extLst>
              </p14:cNvPr>
              <p14:cNvContentPartPr/>
              <p14:nvPr/>
            </p14:nvContentPartPr>
            <p14:xfrm>
              <a:off x="1033461" y="4158162"/>
              <a:ext cx="1002960" cy="21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036B00-C928-83EE-7360-B7F77D2F0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461" y="4095162"/>
                <a:ext cx="1128600" cy="3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6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746D2-8A14-486B-28FA-BE2ECAD7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33CF1-4B73-4158-5923-E42B124B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D2F6C9-2494-C9B6-F028-76BBFC16C272}"/>
                  </a:ext>
                </a:extLst>
              </p14:cNvPr>
              <p14:cNvContentPartPr/>
              <p14:nvPr/>
            </p14:nvContentPartPr>
            <p14:xfrm>
              <a:off x="-583659" y="133828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D2F6C9-2494-C9B6-F028-76BBFC16C2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6299" y="12752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1F44FD-E100-8E96-BE7A-AD10B493F71A}"/>
                  </a:ext>
                </a:extLst>
              </p14:cNvPr>
              <p14:cNvContentPartPr/>
              <p14:nvPr/>
            </p14:nvContentPartPr>
            <p14:xfrm>
              <a:off x="291501" y="1892322"/>
              <a:ext cx="1050480" cy="204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1F44FD-E100-8E96-BE7A-AD10B493F7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861" y="1829682"/>
                <a:ext cx="1176120" cy="21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89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839096-4858-AE43-FE09-B15EF52C7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876" y="2880550"/>
            <a:ext cx="7766936" cy="1096899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After establishing connection you copy endpoint to your “project application.properties” and open command prompt from the project location and enter “</a:t>
            </a:r>
            <a:r>
              <a:rPr lang="en-US" dirty="0" err="1">
                <a:solidFill>
                  <a:schemeClr val="tx1"/>
                </a:solidFill>
              </a:rPr>
              <a:t>mvn</a:t>
            </a:r>
            <a:r>
              <a:rPr lang="en-US" dirty="0">
                <a:solidFill>
                  <a:schemeClr val="tx1"/>
                </a:solidFill>
              </a:rPr>
              <a:t> clean install” to transfer tables to RDS database 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7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23290-DF33-544F-8E5C-7C79CDB8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038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240</TotalTime>
  <Words>231</Words>
  <Application>Microsoft Office PowerPoint</Application>
  <PresentationFormat>Widescreen</PresentationFormat>
  <Paragraphs>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Deploying SDP Project into AWS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srineeharika</dc:creator>
  <cp:lastModifiedBy>Sunanda M</cp:lastModifiedBy>
  <cp:revision>10</cp:revision>
  <dcterms:created xsi:type="dcterms:W3CDTF">2023-04-05T06:08:26Z</dcterms:created>
  <dcterms:modified xsi:type="dcterms:W3CDTF">2023-04-12T13:39:28Z</dcterms:modified>
</cp:coreProperties>
</file>